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9"/>
  </p:notesMasterIdLst>
  <p:sldIdLst>
    <p:sldId id="262" r:id="rId2"/>
    <p:sldId id="258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0D0F97FD-22C1-492E-A282-3924524CCBDD}">
          <p14:sldIdLst/>
        </p14:section>
        <p14:section name="Intro" id="{44BDB1D4-1FF5-4957-8FC9-0BF25DB4FA40}">
          <p14:sldIdLst>
            <p14:sldId id="262"/>
          </p14:sldIdLst>
        </p14:section>
        <p14:section name="A Walkthrough of the Website and its Features" id="{6627E140-849A-4B56-AC3F-2BEFE5AE8F7F}">
          <p14:sldIdLst>
            <p14:sldId id="258"/>
            <p14:sldId id="263"/>
            <p14:sldId id="257"/>
            <p14:sldId id="259"/>
          </p14:sldIdLst>
        </p14:section>
        <p14:section name="List of Components" id="{5BC56579-BC73-449D-82CB-C6E5678BB439}">
          <p14:sldIdLst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>
        <p:scale>
          <a:sx n="100" d="100"/>
          <a:sy n="100" d="100"/>
        </p:scale>
        <p:origin x="-3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02:16:02.545" v="24" actId="478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redo custSel addSld delSld modSld sldOrd addMainMaster delMainMaster modMainMaster addSection modSection">
      <pc:chgData name="Punit Dharmadhikari" userId="ee401bb8b8c2a74d" providerId="LiveId" clId="{F535C91D-A2AB-46BD-A935-3235E46EB966}" dt="2021-03-09T13:17:33.875" v="2421"/>
      <pc:docMkLst>
        <pc:docMk/>
      </pc:docMkLst>
      <pc:sldChg chg="addSp delSp modSp del mod setBg modClrScheme chgLayout modNotesTx">
        <pc:chgData name="Punit Dharmadhikari" userId="ee401bb8b8c2a74d" providerId="LiveId" clId="{F535C91D-A2AB-46BD-A935-3235E46EB966}" dt="2021-03-09T11:35:54.698" v="1903" actId="2696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9T11:35:21.671" v="1894" actId="21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 del mod">
          <ac:chgData name="Punit Dharmadhikari" userId="ee401bb8b8c2a74d" providerId="LiveId" clId="{F535C91D-A2AB-46BD-A935-3235E46EB966}" dt="2021-03-09T11:35:43.117" v="1900" actId="21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setBg delAnim modAnim modNotesTx">
        <pc:chgData name="Punit Dharmadhikari" userId="ee401bb8b8c2a74d" providerId="LiveId" clId="{F535C91D-A2AB-46BD-A935-3235E46EB966}" dt="2021-03-09T11:15:19.328" v="1625" actId="1076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del mod ord">
          <ac:chgData name="Punit Dharmadhikari" userId="ee401bb8b8c2a74d" providerId="LiveId" clId="{F535C91D-A2AB-46BD-A935-3235E46EB966}" dt="2021-03-09T08:32:25.302" v="1403" actId="478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del mod modCrop">
          <ac:chgData name="Punit Dharmadhikari" userId="ee401bb8b8c2a74d" providerId="LiveId" clId="{F535C91D-A2AB-46BD-A935-3235E46EB966}" dt="2021-03-09T08:32:26.317" v="1405" actId="478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del mod ord">
          <ac:chgData name="Punit Dharmadhikari" userId="ee401bb8b8c2a74d" providerId="LiveId" clId="{F535C91D-A2AB-46BD-A935-3235E46EB966}" dt="2021-03-09T08:32:24.665" v="1402" actId="478"/>
          <ac:picMkLst>
            <pc:docMk/>
            <pc:sldMk cId="1968679233" sldId="257"/>
            <ac:picMk id="15" creationId="{601A93EB-C3CC-4E4E-86A7-5394D0C381FF}"/>
          </ac:picMkLst>
        </pc:picChg>
        <pc:picChg chg="add del mod modCrop">
          <ac:chgData name="Punit Dharmadhikari" userId="ee401bb8b8c2a74d" providerId="LiveId" clId="{F535C91D-A2AB-46BD-A935-3235E46EB966}" dt="2021-03-09T08:32:23.346" v="1400" actId="478"/>
          <ac:picMkLst>
            <pc:docMk/>
            <pc:sldMk cId="1968679233" sldId="257"/>
            <ac:picMk id="21" creationId="{628BD9A0-1F24-4B08-955C-23E58739136B}"/>
          </ac:picMkLst>
        </pc:picChg>
        <pc:picChg chg="add del mod modCrop">
          <ac:chgData name="Punit Dharmadhikari" userId="ee401bb8b8c2a74d" providerId="LiveId" clId="{F535C91D-A2AB-46BD-A935-3235E46EB966}" dt="2021-03-09T08:32:25.812" v="1404" actId="478"/>
          <ac:picMkLst>
            <pc:docMk/>
            <pc:sldMk cId="1968679233" sldId="257"/>
            <ac:picMk id="23" creationId="{D48D96E6-4F45-4599-ABD7-E595C2BFEE76}"/>
          </ac:picMkLst>
        </pc:picChg>
        <pc:picChg chg="add del mod">
          <ac:chgData name="Punit Dharmadhikari" userId="ee401bb8b8c2a74d" providerId="LiveId" clId="{F535C91D-A2AB-46BD-A935-3235E46EB966}" dt="2021-03-09T08:32:24.043" v="1401" actId="478"/>
          <ac:picMkLst>
            <pc:docMk/>
            <pc:sldMk cId="1968679233" sldId="257"/>
            <ac:picMk id="26" creationId="{AFC5F502-31EF-4523-BE06-5910DA3478B7}"/>
          </ac:picMkLst>
        </pc:picChg>
        <pc:picChg chg="add mod">
          <ac:chgData name="Punit Dharmadhikari" userId="ee401bb8b8c2a74d" providerId="LiveId" clId="{F535C91D-A2AB-46BD-A935-3235E46EB966}" dt="2021-03-09T11:15:19.328" v="1625" actId="1076"/>
          <ac:picMkLst>
            <pc:docMk/>
            <pc:sldMk cId="1968679233" sldId="257"/>
            <ac:picMk id="1026" creationId="{42EE67C0-8914-4953-9B89-6026CB99123F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 ord delAnim modAnim">
        <pc:chgData name="Punit Dharmadhikari" userId="ee401bb8b8c2a74d" providerId="LiveId" clId="{F535C91D-A2AB-46BD-A935-3235E46EB966}" dt="2021-03-09T13:17:18.081" v="2420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6" creationId="{A7D0D7CA-7B08-4472-8D56-85F1DA0B427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1" creationId="{BE5D706B-84AC-4A2E-8BDD-5BEA6D56E4F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3" creationId="{0E37126F-3593-423A-93F8-6A3D7E9E663D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4" creationId="{1BD48AE1-768F-4AEA-B474-AEE548C62E2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4" creationId="{9F464A29-8E32-46A8-A2AC-4BAED81FC117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5" creationId="{4402B6E2-2826-4F22-A635-7127CDB1407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8" creationId="{BAA5FDA5-287E-4231-B025-F23B99E7A52F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0" creationId="{3D9A5871-1787-4DFE-99E6-A5D5E9CEE14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7" creationId="{F20899CC-BF1B-49AC-B58A-565BAA5B7D69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8" creationId="{963AE35D-954D-4A16-A941-CA592290CB67}"/>
          </ac:spMkLst>
        </pc:spChg>
        <pc:spChg chg="mod">
          <ac:chgData name="Punit Dharmadhikari" userId="ee401bb8b8c2a74d" providerId="LiveId" clId="{F535C91D-A2AB-46BD-A935-3235E46EB966}" dt="2021-03-09T12:43:39.333" v="2104"/>
          <ac:spMkLst>
            <pc:docMk/>
            <pc:sldMk cId="2478231200" sldId="258"/>
            <ac:spMk id="93" creationId="{1438B4DB-846A-46E0-BE04-874D6ABE7D33}"/>
          </ac:spMkLst>
        </pc:spChg>
        <pc:spChg chg="mod">
          <ac:chgData name="Punit Dharmadhikari" userId="ee401bb8b8c2a74d" providerId="LiveId" clId="{F535C91D-A2AB-46BD-A935-3235E46EB966}" dt="2021-03-09T12:43:59.580" v="2118"/>
          <ac:spMkLst>
            <pc:docMk/>
            <pc:sldMk cId="2478231200" sldId="258"/>
            <ac:spMk id="94" creationId="{011DA09C-7BDF-494C-A478-9E7D0CF7DED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6" creationId="{2E5A8463-117D-40FE-BA06-7FB2E2243C6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7" creationId="{61CA490A-0DC5-4948-832D-C65D3F2FB98C}"/>
          </ac:spMkLst>
        </pc:spChg>
        <pc:spChg chg="add mod ord">
          <ac:chgData name="Punit Dharmadhikari" userId="ee401bb8b8c2a74d" providerId="LiveId" clId="{F535C91D-A2AB-46BD-A935-3235E46EB966}" dt="2021-03-09T13:03:36.031" v="2320" actId="164"/>
          <ac:spMkLst>
            <pc:docMk/>
            <pc:sldMk cId="2478231200" sldId="258"/>
            <ac:spMk id="110" creationId="{24C67142-5E9E-4B85-9F9D-077DE1F27D5F}"/>
          </ac:spMkLst>
        </pc:spChg>
        <pc:spChg chg="add mod ord">
          <ac:chgData name="Punit Dharmadhikari" userId="ee401bb8b8c2a74d" providerId="LiveId" clId="{F535C91D-A2AB-46BD-A935-3235E46EB966}" dt="2021-03-09T13:06:28.146" v="2346" actId="164"/>
          <ac:spMkLst>
            <pc:docMk/>
            <pc:sldMk cId="2478231200" sldId="258"/>
            <ac:spMk id="111" creationId="{A3AE6636-669C-4273-834F-623E7EA7876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7" creationId="{D4833F20-067E-40DA-9A85-0F9765DC654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8" creationId="{A933F29F-9393-44FC-9432-CB33BA95499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1" creationId="{900087EA-2A33-47F4-8297-B44FAFE6D5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2" creationId="{DD9CE878-86D3-46D2-8A5E-58C3743880BE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5" creationId="{7A6E2F9A-8DA2-46FE-86E8-A0CA41B27CF9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6" creationId="{ABCB35B7-7C4B-4ABB-BF18-E7F947973B95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9" creationId="{6A25B7DF-E83E-4414-B4CD-6E6955E881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0" creationId="{DB58090B-B0FB-49C6-8A8A-B41291F853A6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3" creationId="{AABC32EE-CCC0-4692-B7BE-A30607BA408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4" creationId="{4457DF27-B209-4B37-ACA7-53EEC90F40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5" creationId="{5B3AAFA9-5C31-4577-A817-833FBA741B7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6" creationId="{23A8F9B2-85BC-4907-9E05-4C483A3C8911}"/>
          </ac:spMkLst>
        </pc:spChg>
        <pc:grpChg chg="add del mod ord">
          <ac:chgData name="Punit Dharmadhikari" userId="ee401bb8b8c2a74d" providerId="LiveId" clId="{F535C91D-A2AB-46BD-A935-3235E46EB966}" dt="2021-03-09T12:36:45.738" v="2000" actId="165"/>
          <ac:grpSpMkLst>
            <pc:docMk/>
            <pc:sldMk cId="2478231200" sldId="258"/>
            <ac:grpSpMk id="3" creationId="{D4E7CC02-7096-4FBB-B116-BCEEEDE66CF1}"/>
          </ac:grpSpMkLst>
        </pc:grpChg>
        <pc:grpChg chg="add del mod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14" creationId="{D52D3C28-6849-4862-B527-0153C8ED98BA}"/>
          </ac:grpSpMkLst>
        </pc:grpChg>
        <pc:grpChg chg="add del mod topLvl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25" creationId="{C34F27D6-5535-4B55-8A0F-F75A2FF3F859}"/>
          </ac:grpSpMkLst>
        </pc:grpChg>
        <pc:grpChg chg="add mod topLvl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 topLvl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34" creationId="{BA7418CF-03E0-4E71-B97D-8BDE97DDBF53}"/>
          </ac:grpSpMkLst>
        </pc:grpChg>
        <pc:grpChg chg="add mod topLvl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37" creationId="{05D31F31-1F92-4338-927B-F62443A23228}"/>
          </ac:grpSpMkLst>
        </pc:grpChg>
        <pc:grpChg chg="add mod topLvl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40" creationId="{57CB8FAC-7B69-4B74-A1D1-F3D5EE49F3F6}"/>
          </ac:grpSpMkLst>
        </pc:grpChg>
        <pc:grpChg chg="add mod topLvl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43" creationId="{906276AB-83F5-4564-967F-39E3356BEB94}"/>
          </ac:grpSpMkLst>
        </pc:grpChg>
        <pc:grpChg chg="add mod topLvl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46" creationId="{E92CA71E-5AF8-4E92-9A07-B53A76FA127C}"/>
          </ac:grpSpMkLst>
        </pc:grpChg>
        <pc:grpChg chg="add mod topLvl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52" creationId="{848A0990-DAFD-4B5C-AA2F-A7CE9DB48F21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63" creationId="{0BF9BB69-3FC4-4041-AF1A-20AA71151CD1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67" creationId="{8A3E11A5-FFBA-4779-9BC5-8E0F0FBACB68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76" creationId="{59B19D7A-96FE-4979-A034-CC17043A6907}"/>
          </ac:grpSpMkLst>
        </pc:grpChg>
        <pc:grpChg chg="add del mod">
          <ac:chgData name="Punit Dharmadhikari" userId="ee401bb8b8c2a74d" providerId="LiveId" clId="{F535C91D-A2AB-46BD-A935-3235E46EB966}" dt="2021-03-09T08:19:19.958" v="1028" actId="165"/>
          <ac:grpSpMkLst>
            <pc:docMk/>
            <pc:sldMk cId="2478231200" sldId="258"/>
            <ac:grpSpMk id="80" creationId="{19A611DA-6F7B-4252-A6D1-19F85B52C890}"/>
          </ac:grpSpMkLst>
        </pc:grpChg>
        <pc:grpChg chg="add del mod">
          <ac:chgData name="Punit Dharmadhikari" userId="ee401bb8b8c2a74d" providerId="LiveId" clId="{F535C91D-A2AB-46BD-A935-3235E46EB966}" dt="2021-03-09T12:44:03.864" v="2119" actId="478"/>
          <ac:grpSpMkLst>
            <pc:docMk/>
            <pc:sldMk cId="2478231200" sldId="258"/>
            <ac:grpSpMk id="92" creationId="{0B6CBAB5-604D-4D93-9739-E01ECA44C9E5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95" creationId="{2F3F2D54-DCBF-410B-B7E4-FE2E7FEC6E24}"/>
          </ac:grpSpMkLst>
        </pc:grpChg>
        <pc:grpChg chg="add mod">
          <ac:chgData name="Punit Dharmadhikari" userId="ee401bb8b8c2a74d" providerId="LiveId" clId="{F535C91D-A2AB-46BD-A935-3235E46EB966}" dt="2021-03-09T13:03:21.009" v="2319" actId="164"/>
          <ac:grpSpMkLst>
            <pc:docMk/>
            <pc:sldMk cId="2478231200" sldId="258"/>
            <ac:grpSpMk id="131" creationId="{BD11B17D-84F7-4711-9DFF-8F109EB359EA}"/>
          </ac:grpSpMkLst>
        </pc:grpChg>
        <pc:grpChg chg="add mod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132" creationId="{95A257F8-60E4-4B04-9C77-C1B2EF7AAD1A}"/>
          </ac:grpSpMkLst>
        </pc:grpChg>
        <pc:grpChg chg="add mod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133" creationId="{34ABCB98-AB65-4665-8849-8415290C0C49}"/>
          </ac:grpSpMkLst>
        </pc:grpChg>
        <pc:grpChg chg="add mod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134" creationId="{65725FAA-6C07-446E-847A-21D96F5E81D6}"/>
          </ac:grpSpMkLst>
        </pc:grpChg>
        <pc:grpChg chg="add mod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135" creationId="{77105118-4B4B-4043-907F-B28E6506EABC}"/>
          </ac:grpSpMkLst>
        </pc:grpChg>
        <pc:grpChg chg="add mod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136" creationId="{B97D7746-6A52-4DE4-BE63-0619C92E6B0B}"/>
          </ac:grpSpMkLst>
        </pc:grpChg>
        <pc:grpChg chg="add mod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137" creationId="{9C2FF209-7121-4700-9BF1-F6D0137D3664}"/>
          </ac:grpSpMkLst>
        </pc:grpChg>
        <pc:grpChg chg="add mod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138" creationId="{EF4B7829-2DDE-4032-8C7E-4DAB2200E392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141" creationId="{654AF1EF-3706-4916-A97B-0AFA0D33C074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142" creationId="{8F121DE5-0393-4C32-8BF2-76488E749F90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143" creationId="{9774439E-D78E-43C7-86D0-26FB3643E5F4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144" creationId="{A6C262ED-A3B7-4841-89FB-BC98AEB0EDA6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145" creationId="{716E50DD-3399-450E-85D6-D2BD3D3FA662}"/>
          </ac:grpSpMkLst>
        </pc:grpChg>
        <pc:grpChg chg="add mod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146" creationId="{9A4FF4DD-52D6-45BB-B073-39918DD6C329}"/>
          </ac:grpSpMkLst>
        </pc:grpChg>
        <pc:grpChg chg="add del mod">
          <ac:chgData name="Punit Dharmadhikari" userId="ee401bb8b8c2a74d" providerId="LiveId" clId="{F535C91D-A2AB-46BD-A935-3235E46EB966}" dt="2021-03-09T13:17:14.675" v="2419" actId="478"/>
          <ac:grpSpMkLst>
            <pc:docMk/>
            <pc:sldMk cId="2478231200" sldId="258"/>
            <ac:grpSpMk id="147" creationId="{759F4B62-B585-4B03-8F22-8CE43520FC5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8" creationId="{2293E0DB-5DDB-4213-B457-CF9E3E7A33F0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9" creationId="{DB6973CF-3ABC-43F0-8C42-9E1B2E7657A5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0" creationId="{94ED2D1D-D6C5-47E5-B583-27FA0E82BD4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1" creationId="{1B0C7E37-D1D9-4031-BF19-661048CEC7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2" creationId="{65A3CBDE-6CF1-4E47-B0D2-0A2FCC4032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3" creationId="{EC9A97CA-A866-4761-B977-1412524A5DB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5" creationId="{C33B0EC6-2322-4E2C-9C92-645D0152C2A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9" creationId="{73A0D259-CB01-4299-981A-26DA9E99514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3" creationId="{98DFAD37-4814-4F35-9220-D9F30F5A43B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7" creationId="{6B5E7DF9-9658-4F81-9EBF-BB5D84F06AEC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71" creationId="{FFD2C63F-F87F-4BF7-AA13-716B60F1AF34}"/>
          </ac:grpSpMkLst>
        </pc:grpChg>
        <pc:graphicFrameChg chg="add del mod">
          <ac:chgData name="Punit Dharmadhikari" userId="ee401bb8b8c2a74d" providerId="LiveId" clId="{F535C91D-A2AB-46BD-A935-3235E46EB966}" dt="2021-03-09T12:12:07.675" v="1983" actId="478"/>
          <ac:graphicFrameMkLst>
            <pc:docMk/>
            <pc:sldMk cId="2478231200" sldId="258"/>
            <ac:graphicFrameMk id="4" creationId="{76EC9601-738C-4802-8392-6F4A384A822B}"/>
          </ac:graphicFrameMkLst>
        </pc:graphicFrame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inkChg chg="add del">
          <ac:chgData name="Punit Dharmadhikari" userId="ee401bb8b8c2a74d" providerId="LiveId" clId="{F535C91D-A2AB-46BD-A935-3235E46EB966}" dt="2021-03-09T12:32:32.923" v="1988" actId="478"/>
          <ac:inkMkLst>
            <pc:docMk/>
            <pc:sldMk cId="2478231200" sldId="258"/>
            <ac:inkMk id="5" creationId="{4BDA1F53-DF16-4B2A-906F-4EC8FADED2A5}"/>
          </ac:inkMkLst>
        </pc:inkChg>
        <pc:inkChg chg="add del mod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6" creationId="{4AD20C0C-306F-4621-A3C8-3E818A24F3FF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7" creationId="{875FBA9D-9DAA-4D96-97DB-30B40B174EB7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8" creationId="{184FF5FB-6FAB-4D46-914F-B620A39608B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9" creationId="{37A301A2-6952-40DE-B48E-031083288299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1" creationId="{FCACF3D1-97F9-486F-B59D-A6ADBC10F8BB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2" creationId="{103051FA-0147-4919-B7CC-ACD17B69904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4" creationId="{946F2BFF-3531-4266-8DB8-4965CA6C8EC5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5" creationId="{C4C5060C-90A3-40C6-B76D-BA43A69E6823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6" creationId="{B593E459-D056-43DA-B38E-9BAFD7FC24E4}"/>
          </ac:inkMkLst>
        </pc:inkChg>
        <pc:inkChg chg="add del">
          <ac:chgData name="Punit Dharmadhikari" userId="ee401bb8b8c2a74d" providerId="LiveId" clId="{F535C91D-A2AB-46BD-A935-3235E46EB966}" dt="2021-03-09T12:32:31.909" v="1987" actId="478"/>
          <ac:inkMkLst>
            <pc:docMk/>
            <pc:sldMk cId="2478231200" sldId="258"/>
            <ac:inkMk id="17" creationId="{B8C55D01-1363-41BB-9605-84B03DAEE111}"/>
          </ac:inkMkLst>
        </pc:ink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mod topLvl">
          <ac:chgData name="Punit Dharmadhikari" userId="ee401bb8b8c2a74d" providerId="LiveId" clId="{F535C91D-A2AB-46BD-A935-3235E46EB966}" dt="2021-03-09T13:05:00.100" v="2331" actId="164"/>
          <ac:cxnSpMkLst>
            <pc:docMk/>
            <pc:sldMk cId="2478231200" sldId="258"/>
            <ac:cxnSpMk id="10" creationId="{FC6B4A1B-8CC1-4547-BEC8-CABC2024B3A4}"/>
          </ac:cxnSpMkLst>
        </pc:cxnChg>
        <pc:cxnChg chg="add mod topLvl">
          <ac:chgData name="Punit Dharmadhikari" userId="ee401bb8b8c2a74d" providerId="LiveId" clId="{F535C91D-A2AB-46BD-A935-3235E46EB966}" dt="2021-03-09T13:05:17.884" v="2335" actId="164"/>
          <ac:cxnSpMkLst>
            <pc:docMk/>
            <pc:sldMk cId="2478231200" sldId="258"/>
            <ac:cxnSpMk id="13" creationId="{AF46DD8D-7F50-4AF9-B885-D1A94B494255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mod">
          <ac:chgData name="Punit Dharmadhikari" userId="ee401bb8b8c2a74d" providerId="LiveId" clId="{F535C91D-A2AB-46BD-A935-3235E46EB966}" dt="2021-03-09T13:08:04.730" v="2358" actId="164"/>
          <ac:cxnSpMkLst>
            <pc:docMk/>
            <pc:sldMk cId="2478231200" sldId="258"/>
            <ac:cxnSpMk id="21" creationId="{A2AB55E8-1FF5-4ACC-8104-15ED18D6641B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mod">
          <ac:chgData name="Punit Dharmadhikari" userId="ee401bb8b8c2a74d" providerId="LiveId" clId="{F535C91D-A2AB-46BD-A935-3235E46EB966}" dt="2021-03-09T13:07:56.567" v="2356" actId="164"/>
          <ac:cxnSpMkLst>
            <pc:docMk/>
            <pc:sldMk cId="2478231200" sldId="258"/>
            <ac:cxnSpMk id="57" creationId="{2ECB52E5-46EC-4AF1-B13E-49E9A8EC095B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 topLvl">
          <ac:chgData name="Punit Dharmadhikari" userId="ee401bb8b8c2a74d" providerId="LiveId" clId="{F535C91D-A2AB-46BD-A935-3235E46EB966}" dt="2021-03-09T13:05:39.461" v="2340" actId="164"/>
          <ac:cxnSpMkLst>
            <pc:docMk/>
            <pc:sldMk cId="2478231200" sldId="258"/>
            <ac:cxnSpMk id="61" creationId="{0013D7BF-D1D1-4757-8A36-DDB6B87E7B8F}"/>
          </ac:cxnSpMkLst>
        </pc:cxnChg>
        <pc:cxnChg chg="add mod topLvl">
          <ac:chgData name="Punit Dharmadhikari" userId="ee401bb8b8c2a74d" providerId="LiveId" clId="{F535C91D-A2AB-46BD-A935-3235E46EB966}" dt="2021-03-09T13:06:15.014" v="2344" actId="164"/>
          <ac:cxnSpMkLst>
            <pc:docMk/>
            <pc:sldMk cId="2478231200" sldId="258"/>
            <ac:cxnSpMk id="62" creationId="{2628A238-89BA-47E3-A10D-2530E65FB64A}"/>
          </ac:cxnSpMkLst>
        </pc:cxnChg>
        <pc:cxnChg chg="add del mod topLvl">
          <ac:chgData name="Punit Dharmadhikari" userId="ee401bb8b8c2a74d" providerId="LiveId" clId="{F535C91D-A2AB-46BD-A935-3235E46EB966}" dt="2021-03-09T08:21:48.135" v="1078" actId="478"/>
          <ac:cxnSpMkLst>
            <pc:docMk/>
            <pc:sldMk cId="2478231200" sldId="258"/>
            <ac:cxnSpMk id="65" creationId="{F6BFABAB-ACAC-4703-B5CA-24FCCB830CAF}"/>
          </ac:cxnSpMkLst>
        </pc:cxnChg>
        <pc:cxnChg chg="add del mod topLvl">
          <ac:chgData name="Punit Dharmadhikari" userId="ee401bb8b8c2a74d" providerId="LiveId" clId="{F535C91D-A2AB-46BD-A935-3235E46EB966}" dt="2021-03-09T08:20:59.859" v="1068" actId="478"/>
          <ac:cxnSpMkLst>
            <pc:docMk/>
            <pc:sldMk cId="2478231200" sldId="258"/>
            <ac:cxnSpMk id="67" creationId="{87DACF12-9C24-4FB3-A7BD-A15F1C14058E}"/>
          </ac:cxnSpMkLst>
        </pc:cxnChg>
        <pc:cxnChg chg="add mod topLvl">
          <ac:chgData name="Punit Dharmadhikari" userId="ee401bb8b8c2a74d" providerId="LiveId" clId="{F535C91D-A2AB-46BD-A935-3235E46EB966}" dt="2021-03-09T13:06:28.146" v="2346" actId="164"/>
          <ac:cxnSpMkLst>
            <pc:docMk/>
            <pc:sldMk cId="2478231200" sldId="258"/>
            <ac:cxnSpMk id="69" creationId="{96E15DB5-EEA9-41CC-9ECE-44FAC3F983C2}"/>
          </ac:cxnSpMkLst>
        </pc:cxnChg>
        <pc:cxnChg chg="add mod topLvl">
          <ac:chgData name="Punit Dharmadhikari" userId="ee401bb8b8c2a74d" providerId="LiveId" clId="{F535C91D-A2AB-46BD-A935-3235E46EB966}" dt="2021-03-09T13:06:19.259" v="2345" actId="164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9T13:08:00.873" v="2357" actId="164"/>
          <ac:cxnSpMkLst>
            <pc:docMk/>
            <pc:sldMk cId="2478231200" sldId="258"/>
            <ac:cxnSpMk id="72" creationId="{E0CF6315-D1E1-417F-AA1F-4C4C6FF4B718}"/>
          </ac:cxnSpMkLst>
        </pc:cxnChg>
        <pc:cxnChg chg="add mod topLvl">
          <ac:chgData name="Punit Dharmadhikari" userId="ee401bb8b8c2a74d" providerId="LiveId" clId="{F535C91D-A2AB-46BD-A935-3235E46EB966}" dt="2021-03-09T13:09:58.343" v="2375" actId="164"/>
          <ac:cxnSpMkLst>
            <pc:docMk/>
            <pc:sldMk cId="2478231200" sldId="258"/>
            <ac:cxnSpMk id="73" creationId="{6101737D-CEFA-4D62-B767-3D17AD7B6806}"/>
          </ac:cxnSpMkLst>
        </pc:cxnChg>
        <pc:cxnChg chg="add mod">
          <ac:chgData name="Punit Dharmadhikari" userId="ee401bb8b8c2a74d" providerId="LiveId" clId="{F535C91D-A2AB-46BD-A935-3235E46EB966}" dt="2021-03-09T13:08:09.697" v="2359" actId="164"/>
          <ac:cxnSpMkLst>
            <pc:docMk/>
            <pc:sldMk cId="2478231200" sldId="258"/>
            <ac:cxnSpMk id="80" creationId="{52683453-0845-4647-AAD3-1229658A3936}"/>
          </ac:cxnSpMkLst>
        </pc:cxnChg>
        <pc:cxnChg chg="add del mod">
          <ac:chgData name="Punit Dharmadhikari" userId="ee401bb8b8c2a74d" providerId="LiveId" clId="{F535C91D-A2AB-46BD-A935-3235E46EB966}" dt="2021-03-09T12:44:56.324" v="2144" actId="478"/>
          <ac:cxnSpMkLst>
            <pc:docMk/>
            <pc:sldMk cId="2478231200" sldId="258"/>
            <ac:cxnSpMk id="99" creationId="{EB4AD105-D20A-48C5-82D9-C6A115D255B9}"/>
          </ac:cxnSpMkLst>
        </pc:cxnChg>
        <pc:cxnChg chg="add del mod">
          <ac:chgData name="Punit Dharmadhikari" userId="ee401bb8b8c2a74d" providerId="LiveId" clId="{F535C91D-A2AB-46BD-A935-3235E46EB966}" dt="2021-03-09T12:45:41.736" v="2153" actId="478"/>
          <ac:cxnSpMkLst>
            <pc:docMk/>
            <pc:sldMk cId="2478231200" sldId="258"/>
            <ac:cxnSpMk id="102" creationId="{F1CFC1DE-9851-4708-9578-E8FD5FE8490B}"/>
          </ac:cxnSpMkLst>
        </pc:cxnChg>
        <pc:cxnChg chg="add mod">
          <ac:chgData name="Punit Dharmadhikari" userId="ee401bb8b8c2a74d" providerId="LiveId" clId="{F535C91D-A2AB-46BD-A935-3235E46EB966}" dt="2021-03-09T13:09:39.586" v="2373" actId="164"/>
          <ac:cxnSpMkLst>
            <pc:docMk/>
            <pc:sldMk cId="2478231200" sldId="258"/>
            <ac:cxnSpMk id="108" creationId="{0E6E8AB3-4036-4C26-AB75-A52ED78F8146}"/>
          </ac:cxnSpMkLst>
        </pc:cxnChg>
        <pc:cxnChg chg="add mod">
          <ac:chgData name="Punit Dharmadhikari" userId="ee401bb8b8c2a74d" providerId="LiveId" clId="{F535C91D-A2AB-46BD-A935-3235E46EB966}" dt="2021-03-09T13:03:21.009" v="2319" actId="164"/>
          <ac:cxnSpMkLst>
            <pc:docMk/>
            <pc:sldMk cId="2478231200" sldId="258"/>
            <ac:cxnSpMk id="124" creationId="{579BC9B7-F9A6-4F5F-B87E-6D4F8516A0A5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4" creationId="{DFDB30F9-639B-4B06-8F7F-5D6BCAC68786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6" creationId="{243F6DD8-D0B0-4B3C-A65C-C4BB153643E9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0" creationId="{4108125C-F317-43F2-A0A4-687DE233F44E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4" creationId="{5CCD290B-1E22-4205-AD6B-864080137A2C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8" creationId="{7D4D72DB-A317-423C-81F4-64EDC001362D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72" creationId="{D4244F5C-8CD6-452E-A62C-C6DACFE46C54}"/>
          </ac:cxnSpMkLst>
        </pc:cxnChg>
      </pc:sldChg>
      <pc:sldChg chg="addSp delSp modSp new mod modAnim">
        <pc:chgData name="Punit Dharmadhikari" userId="ee401bb8b8c2a74d" providerId="LiveId" clId="{F535C91D-A2AB-46BD-A935-3235E46EB966}" dt="2021-03-09T08:41:27.639" v="1551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7T08:28:54.176" v="850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picChg chg="add mod ord">
          <ac:chgData name="Punit Dharmadhikari" userId="ee401bb8b8c2a74d" providerId="LiveId" clId="{F535C91D-A2AB-46BD-A935-3235E46EB966}" dt="2021-03-09T08:41:09.669" v="1550" actId="1076"/>
          <ac:picMkLst>
            <pc:docMk/>
            <pc:sldMk cId="4188945814" sldId="259"/>
            <ac:picMk id="5" creationId="{8777DC41-40F7-468C-BAC9-BB7C061AE897}"/>
          </ac:picMkLst>
        </pc:picChg>
        <pc:picChg chg="add mod">
          <ac:chgData name="Punit Dharmadhikari" userId="ee401bb8b8c2a74d" providerId="LiveId" clId="{F535C91D-A2AB-46BD-A935-3235E46EB966}" dt="2021-03-09T08:41:07.299" v="1549" actId="1076"/>
          <ac:picMkLst>
            <pc:docMk/>
            <pc:sldMk cId="4188945814" sldId="259"/>
            <ac:picMk id="7" creationId="{AA72A04C-3150-443E-94AA-59C0CC7C1FAB}"/>
          </ac:picMkLst>
        </pc:picChg>
      </pc:sldChg>
      <pc:sldChg chg="addSp modSp new mod modAnim">
        <pc:chgData name="Punit Dharmadhikari" userId="ee401bb8b8c2a74d" providerId="LiveId" clId="{F535C91D-A2AB-46BD-A935-3235E46EB966}" dt="2021-03-07T08:34:59.527" v="1027" actId="1076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7T08:34:56.750" v="102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7T08:31:48.416" v="903" actId="1076"/>
          <ac:picMkLst>
            <pc:docMk/>
            <pc:sldMk cId="1861979355" sldId="260"/>
            <ac:picMk id="5" creationId="{35AF12F9-C669-48A1-91DD-D266BBD6587A}"/>
          </ac:picMkLst>
        </pc:picChg>
        <pc:picChg chg="add mod">
          <ac:chgData name="Punit Dharmadhikari" userId="ee401bb8b8c2a74d" providerId="LiveId" clId="{F535C91D-A2AB-46BD-A935-3235E46EB966}" dt="2021-03-07T08:31:55.842" v="905" actId="1076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7T08:34:59.527" v="1027" actId="1076"/>
          <ac:picMkLst>
            <pc:docMk/>
            <pc:sldMk cId="1861979355" sldId="260"/>
            <ac:picMk id="7" creationId="{EFA7DAF6-82FE-4123-8D79-3DE535968AEF}"/>
          </ac:picMkLst>
        </pc:picChg>
      </pc:sldChg>
      <pc:sldChg chg="addSp delSp modSp mod">
        <pc:chgData name="Punit Dharmadhikari" userId="ee401bb8b8c2a74d" providerId="LiveId" clId="{F535C91D-A2AB-46BD-A935-3235E46EB966}" dt="2021-03-09T10:44:44.744" v="1611" actId="478"/>
        <pc:sldMkLst>
          <pc:docMk/>
          <pc:sldMk cId="747074628" sldId="261"/>
        </pc:sldMkLst>
        <pc:spChg chg="mod">
          <ac:chgData name="Punit Dharmadhikari" userId="ee401bb8b8c2a74d" providerId="LiveId" clId="{F535C91D-A2AB-46BD-A935-3235E46EB966}" dt="2021-03-09T10:44:40.070" v="1610" actId="27636"/>
          <ac:spMkLst>
            <pc:docMk/>
            <pc:sldMk cId="747074628" sldId="261"/>
            <ac:spMk id="2" creationId="{E354AA04-8C2E-4340-B477-9A6B475936ED}"/>
          </ac:spMkLst>
        </pc:spChg>
        <pc:spChg chg="add mod">
          <ac:chgData name="Punit Dharmadhikari" userId="ee401bb8b8c2a74d" providerId="LiveId" clId="{F535C91D-A2AB-46BD-A935-3235E46EB966}" dt="2021-03-09T10:44:44.744" v="1611" actId="478"/>
          <ac:spMkLst>
            <pc:docMk/>
            <pc:sldMk cId="747074628" sldId="261"/>
            <ac:spMk id="4" creationId="{AD993195-5C71-4761-AED2-2B5842EB04E2}"/>
          </ac:spMkLst>
        </pc:sp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5" creationId="{E9359552-A7DB-4A03-A0CB-1F99864643AB}"/>
          </ac:picMkLst>
        </pc:pic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9" creationId="{54CABEE4-8D26-4AA6-BBDA-40E461BB6D28}"/>
          </ac:picMkLst>
        </pc:picChg>
      </pc:sldChg>
      <pc:sldChg chg="addSp modSp new mod">
        <pc:chgData name="Punit Dharmadhikari" userId="ee401bb8b8c2a74d" providerId="LiveId" clId="{F535C91D-A2AB-46BD-A935-3235E46EB966}" dt="2021-03-09T12:35:26.006" v="1993" actId="20577"/>
        <pc:sldMkLst>
          <pc:docMk/>
          <pc:sldMk cId="1874243222" sldId="262"/>
        </pc:sldMkLst>
        <pc:spChg chg="mod">
          <ac:chgData name="Punit Dharmadhikari" userId="ee401bb8b8c2a74d" providerId="LiveId" clId="{F535C91D-A2AB-46BD-A935-3235E46EB966}" dt="2021-03-09T11:35:33.865" v="1897" actId="207"/>
          <ac:spMkLst>
            <pc:docMk/>
            <pc:sldMk cId="1874243222" sldId="262"/>
            <ac:spMk id="2" creationId="{7FDFE759-7F55-4133-B7FE-D8A3BA21CBE8}"/>
          </ac:spMkLst>
        </pc:spChg>
        <pc:spChg chg="mod">
          <ac:chgData name="Punit Dharmadhikari" userId="ee401bb8b8c2a74d" providerId="LiveId" clId="{F535C91D-A2AB-46BD-A935-3235E46EB966}" dt="2021-03-09T12:35:26.006" v="1993" actId="20577"/>
          <ac:spMkLst>
            <pc:docMk/>
            <pc:sldMk cId="1874243222" sldId="262"/>
            <ac:spMk id="3" creationId="{65D658B0-55C3-4E7B-B9B0-4DEC6182867A}"/>
          </ac:spMkLst>
        </pc:spChg>
        <pc:picChg chg="add mod ord">
          <ac:chgData name="Punit Dharmadhikari" userId="ee401bb8b8c2a74d" providerId="LiveId" clId="{F535C91D-A2AB-46BD-A935-3235E46EB966}" dt="2021-03-09T11:37:23.735" v="1939"/>
          <ac:picMkLst>
            <pc:docMk/>
            <pc:sldMk cId="1874243222" sldId="262"/>
            <ac:picMk id="4" creationId="{76EFE989-A4B8-4F93-95C0-F962E035F8AC}"/>
          </ac:picMkLst>
        </pc:picChg>
      </pc:sldChg>
      <pc:sldChg chg="addSp delSp modSp new del mod modClrScheme chgLayout">
        <pc:chgData name="Punit Dharmadhikari" userId="ee401bb8b8c2a74d" providerId="LiveId" clId="{F535C91D-A2AB-46BD-A935-3235E46EB966}" dt="2021-03-09T11:15:53.752" v="1627" actId="2696"/>
        <pc:sldMkLst>
          <pc:docMk/>
          <pc:sldMk cId="2297788789" sldId="262"/>
        </pc:sldMkLst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2" creationId="{BBB39294-C629-4864-A61F-1BA5EE72D2CC}"/>
          </ac:spMkLst>
        </pc:spChg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3" creationId="{FFF027CD-8D79-49D4-8AFA-595BDACB9C16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4" creationId="{70747015-D04D-42D7-8D22-E6B047307B7B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5" creationId="{6C74EF4E-6453-4685-BA2C-610CC62E8D58}"/>
          </ac:spMkLst>
        </pc:sp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7" creationId="{F6417DC8-BEAB-4A0B-BB35-8FD283AD120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9" creationId="{C5A6EF58-60C0-4EE8-A3A9-23A1485BAAEF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1" creationId="{74F0A34E-ECBB-4474-8D47-2301D4743BA8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3" creationId="{2AFDF618-476B-40F3-901D-5A60E926A29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5" creationId="{FFAA85F3-6E1D-4E47-9CA4-B5258BDE8494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7" creationId="{EBA48122-9B2A-4FE5-B181-73F374C38A8E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9" creationId="{E7FDEF75-AFC9-457A-B9EB-6E5E69608344}"/>
          </ac:graphicFrameMkLst>
        </pc:graphicFrameChg>
      </pc:sldChg>
      <pc:sldChg chg="addSp delSp modSp add del mod addAnim delAnim modAnim">
        <pc:chgData name="Punit Dharmadhikari" userId="ee401bb8b8c2a74d" providerId="LiveId" clId="{F535C91D-A2AB-46BD-A935-3235E46EB966}" dt="2021-03-09T13:17:33.875" v="2421"/>
        <pc:sldMkLst>
          <pc:docMk/>
          <pc:sldMk cId="1003062936" sldId="263"/>
        </pc:sldMkLst>
        <pc:spChg chg="del">
          <ac:chgData name="Punit Dharmadhikari" userId="ee401bb8b8c2a74d" providerId="LiveId" clId="{F535C91D-A2AB-46BD-A935-3235E46EB966}" dt="2021-03-09T13:15:31.139" v="2408" actId="478"/>
          <ac:spMkLst>
            <pc:docMk/>
            <pc:sldMk cId="1003062936" sldId="263"/>
            <ac:spMk id="2" creationId="{0C785830-A81A-4680-ABD2-F9FB6D64891B}"/>
          </ac:spMkLst>
        </pc:spChg>
        <pc:spChg chg="add del mod">
          <ac:chgData name="Punit Dharmadhikari" userId="ee401bb8b8c2a74d" providerId="LiveId" clId="{F535C91D-A2AB-46BD-A935-3235E46EB966}" dt="2021-03-09T13:15:33.282" v="2409" actId="478"/>
          <ac:spMkLst>
            <pc:docMk/>
            <pc:sldMk cId="1003062936" sldId="263"/>
            <ac:spMk id="8" creationId="{72241905-CF7A-4947-8431-ED4A533A5F30}"/>
          </ac:spMkLst>
        </pc:spChg>
        <pc:spChg chg="del mod">
          <ac:chgData name="Punit Dharmadhikari" userId="ee401bb8b8c2a74d" providerId="LiveId" clId="{F535C91D-A2AB-46BD-A935-3235E46EB966}" dt="2021-03-09T13:14:20.898" v="2392" actId="478"/>
          <ac:spMkLst>
            <pc:docMk/>
            <pc:sldMk cId="1003062936" sldId="263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17:33.875" v="2421"/>
          <ac:spMkLst>
            <pc:docMk/>
            <pc:sldMk cId="1003062936" sldId="263"/>
            <ac:spMk id="79" creationId="{209CAB66-228F-461F-AFCA-14815875A191}"/>
          </ac:spMkLst>
        </pc:spChg>
        <pc:spChg chg="del topLvl">
          <ac:chgData name="Punit Dharmadhikari" userId="ee401bb8b8c2a74d" providerId="LiveId" clId="{F535C91D-A2AB-46BD-A935-3235E46EB966}" dt="2021-03-09T13:14:13.476" v="2388" actId="478"/>
          <ac:spMkLst>
            <pc:docMk/>
            <pc:sldMk cId="1003062936" sldId="263"/>
            <ac:spMk id="110" creationId="{24C67142-5E9E-4B85-9F9D-077DE1F27D5F}"/>
          </ac:spMkLst>
        </pc:spChg>
        <pc:spChg chg="del">
          <ac:chgData name="Punit Dharmadhikari" userId="ee401bb8b8c2a74d" providerId="LiveId" clId="{F535C91D-A2AB-46BD-A935-3235E46EB966}" dt="2021-03-09T13:14:53.781" v="2405" actId="478"/>
          <ac:spMkLst>
            <pc:docMk/>
            <pc:sldMk cId="1003062936" sldId="263"/>
            <ac:spMk id="111" creationId="{A3AE6636-669C-4273-834F-623E7EA7876D}"/>
          </ac:spMkLst>
        </pc:spChg>
        <pc:grpChg chg="add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9" creationId="{1C674593-5952-4C5D-BED4-AAB4D9C7C951}"/>
          </ac:grpSpMkLst>
        </pc:grpChg>
        <pc:grpChg chg="mod topLvl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25" creationId="{C34F27D6-5535-4B55-8A0F-F75A2FF3F859}"/>
          </ac:grpSpMkLst>
        </pc:grpChg>
        <pc:grpChg chg="del">
          <ac:chgData name="Punit Dharmadhikari" userId="ee401bb8b8c2a74d" providerId="LiveId" clId="{F535C91D-A2AB-46BD-A935-3235E46EB966}" dt="2021-03-09T13:14:20.898" v="2392" actId="478"/>
          <ac:grpSpMkLst>
            <pc:docMk/>
            <pc:sldMk cId="1003062936" sldId="263"/>
            <ac:grpSpMk id="40" creationId="{57CB8FAC-7B69-4B74-A1D1-F3D5EE49F3F6}"/>
          </ac:grpSpMkLst>
        </pc:grpChg>
        <pc:grpChg chg="del">
          <ac:chgData name="Punit Dharmadhikari" userId="ee401bb8b8c2a74d" providerId="LiveId" clId="{F535C91D-A2AB-46BD-A935-3235E46EB966}" dt="2021-03-09T13:14:13.476" v="2388" actId="478"/>
          <ac:grpSpMkLst>
            <pc:docMk/>
            <pc:sldMk cId="1003062936" sldId="263"/>
            <ac:grpSpMk id="132" creationId="{95A257F8-60E4-4B04-9C77-C1B2EF7AAD1A}"/>
          </ac:grpSpMkLst>
        </pc:grpChg>
        <pc:grpChg chg="del">
          <ac:chgData name="Punit Dharmadhikari" userId="ee401bb8b8c2a74d" providerId="LiveId" clId="{F535C91D-A2AB-46BD-A935-3235E46EB966}" dt="2021-03-09T13:14:17.788" v="2389" actId="478"/>
          <ac:grpSpMkLst>
            <pc:docMk/>
            <pc:sldMk cId="1003062936" sldId="263"/>
            <ac:grpSpMk id="133" creationId="{34ABCB98-AB65-4665-8849-8415290C0C49}"/>
          </ac:grpSpMkLst>
        </pc:grpChg>
        <pc:grpChg chg="del">
          <ac:chgData name="Punit Dharmadhikari" userId="ee401bb8b8c2a74d" providerId="LiveId" clId="{F535C91D-A2AB-46BD-A935-3235E46EB966}" dt="2021-03-09T13:14:18.726" v="2390" actId="478"/>
          <ac:grpSpMkLst>
            <pc:docMk/>
            <pc:sldMk cId="1003062936" sldId="263"/>
            <ac:grpSpMk id="134" creationId="{65725FAA-6C07-446E-847A-21D96F5E81D6}"/>
          </ac:grpSpMkLst>
        </pc:grpChg>
        <pc:grpChg chg="del">
          <ac:chgData name="Punit Dharmadhikari" userId="ee401bb8b8c2a74d" providerId="LiveId" clId="{F535C91D-A2AB-46BD-A935-3235E46EB966}" dt="2021-03-09T13:14:21.738" v="2393" actId="478"/>
          <ac:grpSpMkLst>
            <pc:docMk/>
            <pc:sldMk cId="1003062936" sldId="263"/>
            <ac:grpSpMk id="135" creationId="{77105118-4B4B-4043-907F-B28E6506EABC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6" creationId="{B97D7746-6A52-4DE4-BE63-0619C92E6B0B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7" creationId="{9C2FF209-7121-4700-9BF1-F6D0137D3664}"/>
          </ac:grpSpMkLst>
        </pc:grpChg>
        <pc:grpChg chg="add del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8" creationId="{EF4B7829-2DDE-4032-8C7E-4DAB2200E392}"/>
          </ac:grpSpMkLst>
        </pc:grpChg>
        <pc:grpChg chg="del">
          <ac:chgData name="Punit Dharmadhikari" userId="ee401bb8b8c2a74d" providerId="LiveId" clId="{F535C91D-A2AB-46BD-A935-3235E46EB966}" dt="2021-03-09T13:14:37.296" v="2397" actId="478"/>
          <ac:grpSpMkLst>
            <pc:docMk/>
            <pc:sldMk cId="1003062936" sldId="263"/>
            <ac:grpSpMk id="141" creationId="{654AF1EF-3706-4916-A97B-0AFA0D33C074}"/>
          </ac:grpSpMkLst>
        </pc:grpChg>
        <pc:grpChg chg="del">
          <ac:chgData name="Punit Dharmadhikari" userId="ee401bb8b8c2a74d" providerId="LiveId" clId="{F535C91D-A2AB-46BD-A935-3235E46EB966}" dt="2021-03-09T13:14:35.830" v="2396" actId="478"/>
          <ac:grpSpMkLst>
            <pc:docMk/>
            <pc:sldMk cId="1003062936" sldId="263"/>
            <ac:grpSpMk id="142" creationId="{8F121DE5-0393-4C32-8BF2-76488E749F90}"/>
          </ac:grpSpMkLst>
        </pc:grpChg>
        <pc:grpChg chg="del">
          <ac:chgData name="Punit Dharmadhikari" userId="ee401bb8b8c2a74d" providerId="LiveId" clId="{F535C91D-A2AB-46BD-A935-3235E46EB966}" dt="2021-03-09T13:14:38.743" v="2399" actId="478"/>
          <ac:grpSpMkLst>
            <pc:docMk/>
            <pc:sldMk cId="1003062936" sldId="263"/>
            <ac:grpSpMk id="143" creationId="{9774439E-D78E-43C7-86D0-26FB3643E5F4}"/>
          </ac:grpSpMkLst>
        </pc:grpChg>
        <pc:grpChg chg="del">
          <ac:chgData name="Punit Dharmadhikari" userId="ee401bb8b8c2a74d" providerId="LiveId" clId="{F535C91D-A2AB-46BD-A935-3235E46EB966}" dt="2021-03-09T13:14:37.983" v="2398" actId="478"/>
          <ac:grpSpMkLst>
            <pc:docMk/>
            <pc:sldMk cId="1003062936" sldId="263"/>
            <ac:grpSpMk id="144" creationId="{A6C262ED-A3B7-4841-89FB-BC98AEB0EDA6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5" creationId="{716E50DD-3399-450E-85D6-D2BD3D3FA662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6" creationId="{9A4FF4DD-52D6-45BB-B073-39918DD6C329}"/>
          </ac:grpSpMkLst>
        </pc:grpChg>
        <pc:cxnChg chg="mod">
          <ac:chgData name="Punit Dharmadhikari" userId="ee401bb8b8c2a74d" providerId="LiveId" clId="{F535C91D-A2AB-46BD-A935-3235E46EB966}" dt="2021-03-09T13:14:17.788" v="2389" actId="478"/>
          <ac:cxnSpMkLst>
            <pc:docMk/>
            <pc:sldMk cId="1003062936" sldId="263"/>
            <ac:cxnSpMk id="10" creationId="{FC6B4A1B-8CC1-4547-BEC8-CABC2024B3A4}"/>
          </ac:cxnSpMkLst>
        </pc:cxnChg>
        <pc:cxnChg chg="mod">
          <ac:chgData name="Punit Dharmadhikari" userId="ee401bb8b8c2a74d" providerId="LiveId" clId="{F535C91D-A2AB-46BD-A935-3235E46EB966}" dt="2021-03-09T13:14:18.726" v="2390" actId="478"/>
          <ac:cxnSpMkLst>
            <pc:docMk/>
            <pc:sldMk cId="1003062936" sldId="263"/>
            <ac:cxnSpMk id="13" creationId="{AF46DD8D-7F50-4AF9-B885-D1A94B494255}"/>
          </ac:cxnSpMkLst>
        </pc:cxnChg>
        <pc:cxnChg chg="mod">
          <ac:chgData name="Punit Dharmadhikari" userId="ee401bb8b8c2a74d" providerId="LiveId" clId="{F535C91D-A2AB-46BD-A935-3235E46EB966}" dt="2021-03-09T13:14:38.743" v="2399" actId="478"/>
          <ac:cxnSpMkLst>
            <pc:docMk/>
            <pc:sldMk cId="1003062936" sldId="263"/>
            <ac:cxnSpMk id="21" creationId="{A2AB55E8-1FF5-4ACC-8104-15ED18D6641B}"/>
          </ac:cxnSpMkLst>
        </pc:cxnChg>
        <pc:cxnChg chg="mod">
          <ac:chgData name="Punit Dharmadhikari" userId="ee401bb8b8c2a74d" providerId="LiveId" clId="{F535C91D-A2AB-46BD-A935-3235E46EB966}" dt="2021-03-09T13:14:37.296" v="2397" actId="478"/>
          <ac:cxnSpMkLst>
            <pc:docMk/>
            <pc:sldMk cId="1003062936" sldId="263"/>
            <ac:cxnSpMk id="57" creationId="{2ECB52E5-46EC-4AF1-B13E-49E9A8EC095B}"/>
          </ac:cxnSpMkLst>
        </pc:cxnChg>
        <pc:cxnChg chg="mod">
          <ac:chgData name="Punit Dharmadhikari" userId="ee401bb8b8c2a74d" providerId="LiveId" clId="{F535C91D-A2AB-46BD-A935-3235E46EB966}" dt="2021-03-09T13:14:21.738" v="2393" actId="478"/>
          <ac:cxnSpMkLst>
            <pc:docMk/>
            <pc:sldMk cId="1003062936" sldId="263"/>
            <ac:cxnSpMk id="61" creationId="{0013D7BF-D1D1-4757-8A36-DDB6B87E7B8F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69" creationId="{96E15DB5-EEA9-41CC-9ECE-44FAC3F983C2}"/>
          </ac:cxnSpMkLst>
        </pc:cxnChg>
        <pc:cxnChg chg="mod">
          <ac:chgData name="Punit Dharmadhikari" userId="ee401bb8b8c2a74d" providerId="LiveId" clId="{F535C91D-A2AB-46BD-A935-3235E46EB966}" dt="2021-03-09T13:14:26.948" v="2394" actId="14100"/>
          <ac:cxnSpMkLst>
            <pc:docMk/>
            <pc:sldMk cId="1003062936" sldId="263"/>
            <ac:cxnSpMk id="71" creationId="{3A2B0BF0-EF08-47B0-B014-6BF826270A73}"/>
          </ac:cxnSpMkLst>
        </pc:cxnChg>
        <pc:cxnChg chg="mod">
          <ac:chgData name="Punit Dharmadhikari" userId="ee401bb8b8c2a74d" providerId="LiveId" clId="{F535C91D-A2AB-46BD-A935-3235E46EB966}" dt="2021-03-09T13:14:35.830" v="2396" actId="478"/>
          <ac:cxnSpMkLst>
            <pc:docMk/>
            <pc:sldMk cId="1003062936" sldId="263"/>
            <ac:cxnSpMk id="72" creationId="{E0CF6315-D1E1-417F-AA1F-4C4C6FF4B718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73" creationId="{6101737D-CEFA-4D62-B767-3D17AD7B6806}"/>
          </ac:cxnSpMkLst>
        </pc:cxnChg>
        <pc:cxnChg chg="mod">
          <ac:chgData name="Punit Dharmadhikari" userId="ee401bb8b8c2a74d" providerId="LiveId" clId="{F535C91D-A2AB-46BD-A935-3235E46EB966}" dt="2021-03-09T13:14:37.983" v="2398" actId="478"/>
          <ac:cxnSpMkLst>
            <pc:docMk/>
            <pc:sldMk cId="1003062936" sldId="263"/>
            <ac:cxnSpMk id="80" creationId="{52683453-0845-4647-AAD3-1229658A3936}"/>
          </ac:cxnSpMkLst>
        </pc:cxnChg>
        <pc:cxnChg chg="mod">
          <ac:chgData name="Punit Dharmadhikari" userId="ee401bb8b8c2a74d" providerId="LiveId" clId="{F535C91D-A2AB-46BD-A935-3235E46EB966}" dt="2021-03-09T13:15:02.143" v="2406" actId="14100"/>
          <ac:cxnSpMkLst>
            <pc:docMk/>
            <pc:sldMk cId="1003062936" sldId="263"/>
            <ac:cxnSpMk id="108" creationId="{0E6E8AB3-4036-4C26-AB75-A52ED78F8146}"/>
          </ac:cxnSpMkLst>
        </pc:cxnChg>
        <pc:cxnChg chg="mod">
          <ac:chgData name="Punit Dharmadhikari" userId="ee401bb8b8c2a74d" providerId="LiveId" clId="{F535C91D-A2AB-46BD-A935-3235E46EB966}" dt="2021-03-09T13:15:37.534" v="2410" actId="164"/>
          <ac:cxnSpMkLst>
            <pc:docMk/>
            <pc:sldMk cId="1003062936" sldId="263"/>
            <ac:cxnSpMk id="124" creationId="{579BC9B7-F9A6-4F5F-B87E-6D4F8516A0A5}"/>
          </ac:cxnSpMkLst>
        </pc:cxnChg>
      </pc:sldChg>
      <pc:sldChg chg="addSp modSp new del mod">
        <pc:chgData name="Punit Dharmadhikari" userId="ee401bb8b8c2a74d" providerId="LiveId" clId="{F535C91D-A2AB-46BD-A935-3235E46EB966}" dt="2021-03-09T11:13:33.547" v="1621" actId="2696"/>
        <pc:sldMkLst>
          <pc:docMk/>
          <pc:sldMk cId="3149056012" sldId="263"/>
        </pc:sldMkLst>
        <pc:graphicFrameChg chg="add modGraphic">
          <ac:chgData name="Punit Dharmadhikari" userId="ee401bb8b8c2a74d" providerId="LiveId" clId="{F535C91D-A2AB-46BD-A935-3235E46EB966}" dt="2021-03-09T11:12:36.133" v="1620" actId="27022"/>
          <ac:graphicFrameMkLst>
            <pc:docMk/>
            <pc:sldMk cId="3149056012" sldId="263"/>
            <ac:graphicFrameMk id="5" creationId="{4F80ACA8-90B7-457A-A3CE-F36608C4D2D2}"/>
          </ac:graphicFrameMkLst>
        </pc:graphicFrame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setBg addSldLayout modSldLayout">
        <pc:chgData name="Punit Dharmadhikari" userId="ee401bb8b8c2a74d" providerId="LiveId" clId="{F535C91D-A2AB-46BD-A935-3235E46EB966}" dt="2021-03-09T11:15:11.728" v="1624"/>
        <pc:sldMasterMkLst>
          <pc:docMk/>
          <pc:sldMasterMk cId="1180970758" sldId="2147483712"/>
        </pc:sldMasterMkLst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5358000" sldId="2147483702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930920" sldId="2147483708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9/03/2021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187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this is still a Work-in-progress so I’m just going to go 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0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iral open diary laid on blue wooden floor">
            <a:extLst>
              <a:ext uri="{FF2B5EF4-FFF2-40B4-BE49-F238E27FC236}">
                <a16:creationId xmlns:a16="http://schemas.microsoft.com/office/drawing/2014/main" id="{76EFE989-A4B8-4F93-95C0-F962E035F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2724" r="-1" b="13001"/>
          <a:stretch/>
        </p:blipFill>
        <p:spPr>
          <a:xfrm>
            <a:off x="-33867" y="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FE759-7F55-4133-B7FE-D8A3BA21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>
                <a:solidFill>
                  <a:srgbClr val="002060"/>
                </a:solidFill>
              </a:rPr>
              <a:t>Punit’s Portfolio </a:t>
            </a:r>
            <a:r>
              <a:rPr lang="en-AU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58B0-55C3-4E7B-B9B0-4DEC61828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Overview/Sitemap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Website and its Features </a:t>
            </a:r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Design Process and Decisions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Development/Build Process including Challenges, ethical issues, </a:t>
            </a:r>
            <a:r>
              <a:rPr lang="en-US" sz="1800" dirty="0" err="1"/>
              <a:t>favourite</a:t>
            </a:r>
            <a:r>
              <a:rPr lang="en-US" sz="1800" dirty="0"/>
              <a:t> parts, etc.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Wireframes/Mockups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Components Used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Tutorial (1 min)</a:t>
            </a:r>
          </a:p>
        </p:txBody>
      </p:sp>
    </p:spTree>
    <p:extLst>
      <p:ext uri="{BB962C8B-B14F-4D97-AF65-F5344CB8AC3E}">
        <p14:creationId xmlns:p14="http://schemas.microsoft.com/office/powerpoint/2010/main" val="187424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A257F8-60E4-4B04-9C77-C1B2EF7AAD1A}"/>
              </a:ext>
            </a:extLst>
          </p:cNvPr>
          <p:cNvGrpSpPr/>
          <p:nvPr/>
        </p:nvGrpSpPr>
        <p:grpSpPr>
          <a:xfrm>
            <a:off x="2984500" y="228600"/>
            <a:ext cx="6324600" cy="1752600"/>
            <a:chOff x="2984500" y="228600"/>
            <a:chExt cx="6324600" cy="1752600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4C67142-5E9E-4B85-9F9D-077DE1F27D5F}"/>
                </a:ext>
              </a:extLst>
            </p:cNvPr>
            <p:cNvSpPr/>
            <p:nvPr/>
          </p:nvSpPr>
          <p:spPr>
            <a:xfrm>
              <a:off x="2984500" y="228600"/>
              <a:ext cx="6324600" cy="1752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105118-4B4B-4043-907F-B28E6506EABC}"/>
              </a:ext>
            </a:extLst>
          </p:cNvPr>
          <p:cNvGrpSpPr/>
          <p:nvPr/>
        </p:nvGrpSpPr>
        <p:grpSpPr>
          <a:xfrm>
            <a:off x="6096002" y="990600"/>
            <a:ext cx="2971798" cy="850900"/>
            <a:chOff x="6096002" y="990600"/>
            <a:chExt cx="2971798" cy="850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B8FAC-7B69-4B74-A1D1-F3D5EE49F3F6}"/>
                </a:ext>
              </a:extLst>
            </p:cNvPr>
            <p:cNvGrpSpPr/>
            <p:nvPr/>
          </p:nvGrpSpPr>
          <p:grpSpPr>
            <a:xfrm>
              <a:off x="7239000" y="1231900"/>
              <a:ext cx="1828800" cy="609600"/>
              <a:chOff x="3022406" y="126594"/>
              <a:chExt cx="3258325" cy="162916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CE17A68-3E74-4063-BBB8-94D525873A32}"/>
                  </a:ext>
                </a:extLst>
              </p:cNvPr>
              <p:cNvSpPr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DF03F2-0F89-465A-8FB4-6875DA8234A2}"/>
                  </a:ext>
                </a:extLst>
              </p:cNvPr>
              <p:cNvSpPr txBox="1"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#About me</a:t>
                </a:r>
              </a:p>
            </p:txBody>
          </p:sp>
        </p:grp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013D7BF-D1D1-4757-8A36-DDB6B87E7B8F}"/>
                </a:ext>
              </a:extLst>
            </p:cNvPr>
            <p:cNvCxnSpPr>
              <a:cxnSpLocks/>
              <a:stCxn id="27" idx="2"/>
              <a:endCxn id="41" idx="0"/>
            </p:cNvCxnSpPr>
            <p:nvPr/>
          </p:nvCxnSpPr>
          <p:spPr>
            <a:xfrm rot="16200000" flipH="1">
              <a:off x="7004051" y="82551"/>
              <a:ext cx="241300" cy="205739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97D7746-6A52-4DE4-BE63-0619C92E6B0B}"/>
              </a:ext>
            </a:extLst>
          </p:cNvPr>
          <p:cNvGrpSpPr/>
          <p:nvPr/>
        </p:nvGrpSpPr>
        <p:grpSpPr>
          <a:xfrm>
            <a:off x="9144000" y="685800"/>
            <a:ext cx="2438400" cy="1540320"/>
            <a:chOff x="9144000" y="685800"/>
            <a:chExt cx="2438400" cy="154032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6276AB-83F5-4564-967F-39E3356BEB94}"/>
                </a:ext>
              </a:extLst>
            </p:cNvPr>
            <p:cNvGrpSpPr/>
            <p:nvPr/>
          </p:nvGrpSpPr>
          <p:grpSpPr>
            <a:xfrm>
              <a:off x="9753600" y="1600200"/>
              <a:ext cx="1828800" cy="625920"/>
              <a:chOff x="3078" y="984821"/>
              <a:chExt cx="4452241" cy="22261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5FE6C-2665-40B3-A894-DF61326CD3A9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FBAE05-4F8E-41BE-94E2-261363A41548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Contact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/contact.html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628A238-89BA-47E3-A10D-2530E65FB64A}"/>
                </a:ext>
              </a:extLst>
            </p:cNvPr>
            <p:cNvCxnSpPr>
              <a:cxnSpLocks/>
              <a:stCxn id="27" idx="3"/>
              <a:endCxn id="45" idx="0"/>
            </p:cNvCxnSpPr>
            <p:nvPr/>
          </p:nvCxnSpPr>
          <p:spPr>
            <a:xfrm>
              <a:off x="9144000" y="685800"/>
              <a:ext cx="1524000" cy="914400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F4B7829-2DDE-4032-8C7E-4DAB2200E392}"/>
              </a:ext>
            </a:extLst>
          </p:cNvPr>
          <p:cNvGrpSpPr/>
          <p:nvPr/>
        </p:nvGrpSpPr>
        <p:grpSpPr>
          <a:xfrm>
            <a:off x="190500" y="1828800"/>
            <a:ext cx="6515100" cy="3429000"/>
            <a:chOff x="190500" y="1828800"/>
            <a:chExt cx="6515100" cy="3429000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A3AE6636-669C-4273-834F-623E7EA7876D}"/>
                </a:ext>
              </a:extLst>
            </p:cNvPr>
            <p:cNvSpPr/>
            <p:nvPr/>
          </p:nvSpPr>
          <p:spPr>
            <a:xfrm>
              <a:off x="190500" y="2743200"/>
              <a:ext cx="6515100" cy="2514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A799BF-EE36-48DF-BA40-50329C1F4451}"/>
                </a:ext>
              </a:extLst>
            </p:cNvPr>
            <p:cNvGrpSpPr/>
            <p:nvPr/>
          </p:nvGrpSpPr>
          <p:grpSpPr>
            <a:xfrm>
              <a:off x="609600" y="2819400"/>
              <a:ext cx="5486400" cy="609600"/>
              <a:chOff x="4357420" y="777"/>
              <a:chExt cx="1594755" cy="79737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499F94-FF5C-4DD5-8DA4-5329A85701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5355A-6392-4A92-89DD-6531E89F5F2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Portfolio page</a:t>
                </a:r>
              </a:p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/portfolio.html</a:t>
                </a:r>
              </a:p>
            </p:txBody>
          </p:sp>
        </p:grp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96E15DB5-EEA9-41CC-9ECE-44FAC3F983C2}"/>
                </a:ext>
              </a:extLst>
            </p:cNvPr>
            <p:cNvCxnSpPr>
              <a:cxnSpLocks/>
              <a:stCxn id="39" idx="2"/>
              <a:endCxn id="30" idx="0"/>
            </p:cNvCxnSpPr>
            <p:nvPr/>
          </p:nvCxnSpPr>
          <p:spPr>
            <a:xfrm rot="5400000">
              <a:off x="3213100" y="1968500"/>
              <a:ext cx="990600" cy="711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2FF209-7121-4700-9BF1-F6D0137D3664}"/>
              </a:ext>
            </a:extLst>
          </p:cNvPr>
          <p:cNvGrpSpPr/>
          <p:nvPr/>
        </p:nvGrpSpPr>
        <p:grpSpPr>
          <a:xfrm>
            <a:off x="6108700" y="1816100"/>
            <a:ext cx="3035300" cy="1003300"/>
            <a:chOff x="6108700" y="1816100"/>
            <a:chExt cx="3035300" cy="10033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78F5C8-27E7-45BD-8A4C-C76FD91996E1}"/>
                </a:ext>
              </a:extLst>
            </p:cNvPr>
            <p:cNvGrpSpPr/>
            <p:nvPr/>
          </p:nvGrpSpPr>
          <p:grpSpPr>
            <a:xfrm>
              <a:off x="7315200" y="2209800"/>
              <a:ext cx="1828800" cy="609600"/>
              <a:chOff x="4357420" y="777"/>
              <a:chExt cx="1594755" cy="7973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9197A00-60F2-4161-8DF5-EFD4C43BFE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5D706B-84AC-4A2E-8BDD-5BEA6D56E4F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/blog.html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3A2B0BF0-EF08-47B0-B014-6BF826270A73}"/>
                </a:ext>
              </a:extLst>
            </p:cNvPr>
            <p:cNvCxnSpPr>
              <a:cxnSpLocks/>
              <a:stCxn id="48" idx="2"/>
              <a:endCxn id="51" idx="1"/>
            </p:cNvCxnSpPr>
            <p:nvPr/>
          </p:nvCxnSpPr>
          <p:spPr>
            <a:xfrm rot="16200000" flipH="1">
              <a:off x="6362700" y="1562100"/>
              <a:ext cx="698500" cy="12065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4FF4DD-52D6-45BB-B073-39918DD6C329}"/>
              </a:ext>
            </a:extLst>
          </p:cNvPr>
          <p:cNvGrpSpPr/>
          <p:nvPr/>
        </p:nvGrpSpPr>
        <p:grpSpPr>
          <a:xfrm>
            <a:off x="4089400" y="5168900"/>
            <a:ext cx="1828800" cy="1308100"/>
            <a:chOff x="4089400" y="5168900"/>
            <a:chExt cx="1828800" cy="13081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7418CF-03E0-4E71-B97D-8BDE97DDBF53}"/>
                </a:ext>
              </a:extLst>
            </p:cNvPr>
            <p:cNvGrpSpPr/>
            <p:nvPr/>
          </p:nvGrpSpPr>
          <p:grpSpPr>
            <a:xfrm>
              <a:off x="4089400" y="5867400"/>
              <a:ext cx="1828800" cy="609600"/>
              <a:chOff x="3883884" y="442"/>
              <a:chExt cx="2184832" cy="109241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7F60BA-2FDC-440C-B7BD-348AD45E325B}"/>
                  </a:ext>
                </a:extLst>
              </p:cNvPr>
              <p:cNvSpPr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E02209-F894-4D19-990C-3A6C9A9300E4}"/>
                  </a:ext>
                </a:extLst>
              </p:cNvPr>
              <p:cNvSpPr txBox="1"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Resume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/resume.html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6101737D-CEFA-4D62-B767-3D17AD7B6806}"/>
                </a:ext>
              </a:extLst>
            </p:cNvPr>
            <p:cNvCxnSpPr>
              <a:cxnSpLocks/>
              <a:stCxn id="54" idx="2"/>
              <a:endCxn id="36" idx="0"/>
            </p:cNvCxnSpPr>
            <p:nvPr/>
          </p:nvCxnSpPr>
          <p:spPr>
            <a:xfrm rot="5400000">
              <a:off x="4660900" y="5511800"/>
              <a:ext cx="69850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4ABCB98-AB65-4665-8849-8415290C0C49}"/>
              </a:ext>
            </a:extLst>
          </p:cNvPr>
          <p:cNvGrpSpPr/>
          <p:nvPr/>
        </p:nvGrpSpPr>
        <p:grpSpPr>
          <a:xfrm>
            <a:off x="3149600" y="990600"/>
            <a:ext cx="2946402" cy="838200"/>
            <a:chOff x="3149600" y="990600"/>
            <a:chExt cx="2946402" cy="838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D31F31-1F92-4338-927B-F62443A23228}"/>
                </a:ext>
              </a:extLst>
            </p:cNvPr>
            <p:cNvGrpSpPr/>
            <p:nvPr/>
          </p:nvGrpSpPr>
          <p:grpSpPr>
            <a:xfrm>
              <a:off x="3149600" y="1219200"/>
              <a:ext cx="1828800" cy="609600"/>
              <a:chOff x="0" y="836746"/>
              <a:chExt cx="4303987" cy="16291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DFCE-3BC9-4DE6-A264-6651364D68D4}"/>
                  </a:ext>
                </a:extLst>
              </p:cNvPr>
              <p:cNvSpPr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0987EA-24E0-4C00-96A0-55DF82119BA4}"/>
                  </a:ext>
                </a:extLst>
              </p:cNvPr>
              <p:cNvSpPr txBox="1"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#Portfolio</a:t>
                </a:r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C6B4A1B-8CC1-4547-BEC8-CABC2024B3A4}"/>
                </a:ext>
              </a:extLst>
            </p:cNvPr>
            <p:cNvCxnSpPr>
              <a:cxnSpLocks/>
              <a:stCxn id="27" idx="2"/>
              <a:endCxn id="39" idx="0"/>
            </p:cNvCxnSpPr>
            <p:nvPr/>
          </p:nvCxnSpPr>
          <p:spPr>
            <a:xfrm rot="5400000">
              <a:off x="4965701" y="88899"/>
              <a:ext cx="228600" cy="20320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725FAA-6C07-446E-847A-21D96F5E81D6}"/>
              </a:ext>
            </a:extLst>
          </p:cNvPr>
          <p:cNvGrpSpPr/>
          <p:nvPr/>
        </p:nvGrpSpPr>
        <p:grpSpPr>
          <a:xfrm>
            <a:off x="5194300" y="990600"/>
            <a:ext cx="1828799" cy="825500"/>
            <a:chOff x="5194300" y="990600"/>
            <a:chExt cx="1828799" cy="8255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2CA71E-5AF8-4E92-9A07-B53A76FA127C}"/>
                </a:ext>
              </a:extLst>
            </p:cNvPr>
            <p:cNvGrpSpPr/>
            <p:nvPr/>
          </p:nvGrpSpPr>
          <p:grpSpPr>
            <a:xfrm>
              <a:off x="5194300" y="1206500"/>
              <a:ext cx="1828799" cy="609600"/>
              <a:chOff x="203133" y="5012"/>
              <a:chExt cx="11071291" cy="419075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E90E72-FE35-443A-B209-753994DE2C16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321115-129E-45DF-A7DC-928EBB3A6BDC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#Blog</a:t>
                </a:r>
              </a:p>
            </p:txBody>
          </p: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F46DD8D-7F50-4AF9-B885-D1A94B494255}"/>
                </a:ext>
              </a:extLst>
            </p:cNvPr>
            <p:cNvCxnSpPr>
              <a:cxnSpLocks/>
              <a:stCxn id="26" idx="2"/>
              <a:endCxn id="48" idx="0"/>
            </p:cNvCxnSpPr>
            <p:nvPr/>
          </p:nvCxnSpPr>
          <p:spPr>
            <a:xfrm rot="16200000" flipH="1">
              <a:off x="5994399" y="1092199"/>
              <a:ext cx="215900" cy="127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74439E-D78E-43C7-86D0-26FB3643E5F4}"/>
              </a:ext>
            </a:extLst>
          </p:cNvPr>
          <p:cNvGrpSpPr/>
          <p:nvPr/>
        </p:nvGrpSpPr>
        <p:grpSpPr>
          <a:xfrm>
            <a:off x="3352800" y="3429000"/>
            <a:ext cx="2578099" cy="1739900"/>
            <a:chOff x="3352800" y="3429000"/>
            <a:chExt cx="2578099" cy="17399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48A0990-DAFD-4B5C-AA2F-A7CE9DB48F21}"/>
                </a:ext>
              </a:extLst>
            </p:cNvPr>
            <p:cNvGrpSpPr/>
            <p:nvPr/>
          </p:nvGrpSpPr>
          <p:grpSpPr>
            <a:xfrm>
              <a:off x="4102100" y="4559300"/>
              <a:ext cx="1828799" cy="609600"/>
              <a:chOff x="203133" y="5012"/>
              <a:chExt cx="11071291" cy="419075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E37126F-3593-423A-93F8-6A3D7E9E663D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D48AE1-768F-4AEA-B474-AEE548C62E2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#Resume</a:t>
                </a:r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A2AB55E8-1FF5-4ACC-8104-15ED18D6641B}"/>
                </a:ext>
              </a:extLst>
            </p:cNvPr>
            <p:cNvCxnSpPr>
              <a:cxnSpLocks/>
              <a:stCxn id="30" idx="2"/>
              <a:endCxn id="54" idx="0"/>
            </p:cNvCxnSpPr>
            <p:nvPr/>
          </p:nvCxnSpPr>
          <p:spPr>
            <a:xfrm rot="16200000" flipH="1">
              <a:off x="3619500" y="3162300"/>
              <a:ext cx="1130300" cy="1663700"/>
            </a:xfrm>
            <a:prstGeom prst="bentConnector3">
              <a:avLst>
                <a:gd name="adj1" fmla="val 8539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54AF1EF-3706-4916-A97B-0AFA0D33C074}"/>
              </a:ext>
            </a:extLst>
          </p:cNvPr>
          <p:cNvGrpSpPr/>
          <p:nvPr/>
        </p:nvGrpSpPr>
        <p:grpSpPr>
          <a:xfrm>
            <a:off x="723900" y="3429000"/>
            <a:ext cx="2628900" cy="812800"/>
            <a:chOff x="723900" y="3429000"/>
            <a:chExt cx="2628900" cy="812800"/>
          </a:xfrm>
        </p:grpSpPr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ECB52E5-46EC-4AF1-B13E-49E9A8EC095B}"/>
                </a:ext>
              </a:extLst>
            </p:cNvPr>
            <p:cNvCxnSpPr>
              <a:cxnSpLocks/>
              <a:stCxn id="29" idx="2"/>
              <a:endCxn id="65" idx="0"/>
            </p:cNvCxnSpPr>
            <p:nvPr/>
          </p:nvCxnSpPr>
          <p:spPr>
            <a:xfrm rot="5400000">
              <a:off x="2393950" y="2673350"/>
              <a:ext cx="203200" cy="17145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BF9BB69-3FC4-4041-AF1A-20AA71151CD1}"/>
                </a:ext>
              </a:extLst>
            </p:cNvPr>
            <p:cNvGrpSpPr/>
            <p:nvPr/>
          </p:nvGrpSpPr>
          <p:grpSpPr>
            <a:xfrm>
              <a:off x="723900" y="3632200"/>
              <a:ext cx="1828799" cy="609600"/>
              <a:chOff x="203133" y="5012"/>
              <a:chExt cx="11071291" cy="419075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F464A29-8E32-46A8-A2AC-4BAED81FC117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02B6E2-2826-4F22-A635-7127CDB1407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#Web Design </a:t>
                </a: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F121DE5-0393-4C32-8BF2-76488E749F90}"/>
              </a:ext>
            </a:extLst>
          </p:cNvPr>
          <p:cNvGrpSpPr/>
          <p:nvPr/>
        </p:nvGrpSpPr>
        <p:grpSpPr>
          <a:xfrm>
            <a:off x="3352800" y="3429000"/>
            <a:ext cx="2590799" cy="787400"/>
            <a:chOff x="3352800" y="3429000"/>
            <a:chExt cx="2590799" cy="7874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E11A5-FFBA-4779-9BC5-8E0F0FBACB68}"/>
                </a:ext>
              </a:extLst>
            </p:cNvPr>
            <p:cNvGrpSpPr/>
            <p:nvPr/>
          </p:nvGrpSpPr>
          <p:grpSpPr>
            <a:xfrm>
              <a:off x="4114800" y="3606800"/>
              <a:ext cx="1828799" cy="609600"/>
              <a:chOff x="203133" y="5012"/>
              <a:chExt cx="11071291" cy="41907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AA5FDA5-287E-4231-B025-F23B99E7A52F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9A5871-1787-4DFE-99E6-A5D5E9CEE140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#Game Design </a:t>
                </a:r>
              </a:p>
            </p:txBody>
          </p:sp>
        </p:grp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E0CF6315-D1E1-417F-AA1F-4C4C6FF4B718}"/>
                </a:ext>
              </a:extLst>
            </p:cNvPr>
            <p:cNvCxnSpPr>
              <a:cxnSpLocks/>
              <a:stCxn id="30" idx="2"/>
              <a:endCxn id="70" idx="0"/>
            </p:cNvCxnSpPr>
            <p:nvPr/>
          </p:nvCxnSpPr>
          <p:spPr>
            <a:xfrm rot="16200000" flipH="1">
              <a:off x="4102100" y="2679700"/>
              <a:ext cx="177800" cy="16764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C262ED-A3B7-4841-89FB-BC98AEB0EDA6}"/>
              </a:ext>
            </a:extLst>
          </p:cNvPr>
          <p:cNvGrpSpPr/>
          <p:nvPr/>
        </p:nvGrpSpPr>
        <p:grpSpPr>
          <a:xfrm>
            <a:off x="736600" y="3429000"/>
            <a:ext cx="2616200" cy="1752600"/>
            <a:chOff x="736600" y="3429000"/>
            <a:chExt cx="2616200" cy="17526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9B19D7A-96FE-4979-A034-CC17043A6907}"/>
                </a:ext>
              </a:extLst>
            </p:cNvPr>
            <p:cNvGrpSpPr/>
            <p:nvPr/>
          </p:nvGrpSpPr>
          <p:grpSpPr>
            <a:xfrm>
              <a:off x="736600" y="4572000"/>
              <a:ext cx="1828799" cy="609600"/>
              <a:chOff x="203133" y="5012"/>
              <a:chExt cx="11071291" cy="41907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20899CC-BF1B-49AC-B58A-565BAA5B7D69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3AE35D-954D-4A16-A941-CA592290CB67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#Scripts</a:t>
                </a:r>
              </a:p>
            </p:txBody>
          </p:sp>
        </p:grp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52683453-0845-4647-AAD3-1229658A3936}"/>
                </a:ext>
              </a:extLst>
            </p:cNvPr>
            <p:cNvCxnSpPr>
              <a:cxnSpLocks/>
              <a:stCxn id="30" idx="2"/>
              <a:endCxn id="78" idx="0"/>
            </p:cNvCxnSpPr>
            <p:nvPr/>
          </p:nvCxnSpPr>
          <p:spPr>
            <a:xfrm rot="5400000">
              <a:off x="1930400" y="3149600"/>
              <a:ext cx="1143000" cy="1701800"/>
            </a:xfrm>
            <a:prstGeom prst="bentConnector3">
              <a:avLst>
                <a:gd name="adj1" fmla="val 8416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6E50DD-3399-450E-85D6-D2BD3D3FA662}"/>
              </a:ext>
            </a:extLst>
          </p:cNvPr>
          <p:cNvGrpSpPr/>
          <p:nvPr/>
        </p:nvGrpSpPr>
        <p:grpSpPr>
          <a:xfrm>
            <a:off x="9067800" y="1536700"/>
            <a:ext cx="2514600" cy="2518220"/>
            <a:chOff x="9067800" y="1536700"/>
            <a:chExt cx="2514600" cy="251822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F3F2D54-DCBF-410B-B7E4-FE2E7FEC6E24}"/>
                </a:ext>
              </a:extLst>
            </p:cNvPr>
            <p:cNvGrpSpPr/>
            <p:nvPr/>
          </p:nvGrpSpPr>
          <p:grpSpPr>
            <a:xfrm>
              <a:off x="9753600" y="3429000"/>
              <a:ext cx="1828800" cy="625920"/>
              <a:chOff x="3078" y="984821"/>
              <a:chExt cx="4452241" cy="222612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E5A8463-117D-40FE-BA06-7FB2E2243C6C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1CA490A-0DC5-4948-832D-C65D3F2FB98C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About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</a:t>
                </a:r>
                <a:r>
                  <a:rPr lang="en-AU" sz="105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about</a:t>
                </a: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E6E8AB3-4036-4C26-AB75-A52ED78F8146}"/>
                </a:ext>
              </a:extLst>
            </p:cNvPr>
            <p:cNvCxnSpPr>
              <a:cxnSpLocks/>
              <a:stCxn id="42" idx="3"/>
              <a:endCxn id="97" idx="1"/>
            </p:cNvCxnSpPr>
            <p:nvPr/>
          </p:nvCxnSpPr>
          <p:spPr>
            <a:xfrm>
              <a:off x="9067800" y="1536700"/>
              <a:ext cx="685800" cy="22052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79BC9B7-F9A6-4F5F-B87E-6D4F8516A0A5}"/>
              </a:ext>
            </a:extLst>
          </p:cNvPr>
          <p:cNvCxnSpPr>
            <a:cxnSpLocks/>
            <a:stCxn id="97" idx="2"/>
            <a:endCxn id="36" idx="3"/>
          </p:cNvCxnSpPr>
          <p:nvPr/>
        </p:nvCxnSpPr>
        <p:spPr>
          <a:xfrm rot="5400000">
            <a:off x="7234460" y="2738660"/>
            <a:ext cx="2117280" cy="47498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674593-5952-4C5D-BED4-AAB4D9C7C951}"/>
              </a:ext>
            </a:extLst>
          </p:cNvPr>
          <p:cNvGrpSpPr/>
          <p:nvPr/>
        </p:nvGrpSpPr>
        <p:grpSpPr>
          <a:xfrm>
            <a:off x="609600" y="381000"/>
            <a:ext cx="10972800" cy="6096000"/>
            <a:chOff x="609600" y="381000"/>
            <a:chExt cx="10972800" cy="609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97D7746-6A52-4DE4-BE63-0619C92E6B0B}"/>
                </a:ext>
              </a:extLst>
            </p:cNvPr>
            <p:cNvGrpSpPr/>
            <p:nvPr/>
          </p:nvGrpSpPr>
          <p:grpSpPr>
            <a:xfrm>
              <a:off x="9144000" y="685800"/>
              <a:ext cx="2438400" cy="1540320"/>
              <a:chOff x="9144000" y="685800"/>
              <a:chExt cx="2438400" cy="15403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06276AB-83F5-4564-967F-39E3356BEB94}"/>
                  </a:ext>
                </a:extLst>
              </p:cNvPr>
              <p:cNvGrpSpPr/>
              <p:nvPr/>
            </p:nvGrpSpPr>
            <p:grpSpPr>
              <a:xfrm>
                <a:off x="9753600" y="1600200"/>
                <a:ext cx="1828800" cy="625920"/>
                <a:chOff x="3078" y="984821"/>
                <a:chExt cx="4452241" cy="222612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65FE6C-2665-40B3-A894-DF61326CD3A9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5FBAE05-4F8E-41BE-94E2-261363A41548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Contact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/contact.html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2628A238-89BA-47E3-A10D-2530E65FB64A}"/>
                  </a:ext>
                </a:extLst>
              </p:cNvPr>
              <p:cNvCxnSpPr>
                <a:cxnSpLocks/>
                <a:stCxn id="27" idx="3"/>
                <a:endCxn id="45" idx="0"/>
              </p:cNvCxnSpPr>
              <p:nvPr/>
            </p:nvCxnSpPr>
            <p:spPr>
              <a:xfrm>
                <a:off x="9144000" y="685800"/>
                <a:ext cx="1524000" cy="914400"/>
              </a:xfrm>
              <a:prstGeom prst="bentConnector2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F4B7829-2DDE-4032-8C7E-4DAB2200E392}"/>
                </a:ext>
              </a:extLst>
            </p:cNvPr>
            <p:cNvGrpSpPr/>
            <p:nvPr/>
          </p:nvGrpSpPr>
          <p:grpSpPr>
            <a:xfrm>
              <a:off x="609600" y="990600"/>
              <a:ext cx="5486402" cy="2438400"/>
              <a:chOff x="609600" y="990600"/>
              <a:chExt cx="5486402" cy="2438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EA799BF-EE36-48DF-BA40-50329C1F4451}"/>
                  </a:ext>
                </a:extLst>
              </p:cNvPr>
              <p:cNvGrpSpPr/>
              <p:nvPr/>
            </p:nvGrpSpPr>
            <p:grpSpPr>
              <a:xfrm>
                <a:off x="609600" y="2819400"/>
                <a:ext cx="5486400" cy="609600"/>
                <a:chOff x="4357420" y="777"/>
                <a:chExt cx="1594755" cy="79737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3499F94-FF5C-4DD5-8DA4-5329A85701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75355A-6392-4A92-89DD-6531E89F5F2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/>
                    <a:t>Portfolio page</a:t>
                  </a:r>
                </a:p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/portfolio.html</a:t>
                  </a:r>
                </a:p>
              </p:txBody>
            </p:sp>
          </p:grp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96E15DB5-EEA9-41CC-9ECE-44FAC3F983C2}"/>
                  </a:ext>
                </a:extLst>
              </p:cNvPr>
              <p:cNvCxnSpPr>
                <a:cxnSpLocks/>
                <a:stCxn id="27" idx="2"/>
                <a:endCxn id="30" idx="0"/>
              </p:cNvCxnSpPr>
              <p:nvPr/>
            </p:nvCxnSpPr>
            <p:spPr>
              <a:xfrm rot="5400000">
                <a:off x="3810001" y="533399"/>
                <a:ext cx="1828800" cy="274320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C2FF209-7121-4700-9BF1-F6D0137D3664}"/>
                </a:ext>
              </a:extLst>
            </p:cNvPr>
            <p:cNvGrpSpPr/>
            <p:nvPr/>
          </p:nvGrpSpPr>
          <p:grpSpPr>
            <a:xfrm>
              <a:off x="6096002" y="990600"/>
              <a:ext cx="3047998" cy="1828800"/>
              <a:chOff x="6096002" y="990600"/>
              <a:chExt cx="3047998" cy="18288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E78F5C8-27E7-45BD-8A4C-C76FD91996E1}"/>
                  </a:ext>
                </a:extLst>
              </p:cNvPr>
              <p:cNvGrpSpPr/>
              <p:nvPr/>
            </p:nvGrpSpPr>
            <p:grpSpPr>
              <a:xfrm>
                <a:off x="7315200" y="2209800"/>
                <a:ext cx="1828800" cy="609600"/>
                <a:chOff x="4357420" y="777"/>
                <a:chExt cx="1594755" cy="79737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9197A00-60F2-4161-8DF5-EFD4C43BFE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E5D706B-84AC-4A2E-8BDD-5BEA6D56E4F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Blog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/blog.html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3A2B0BF0-EF08-47B0-B014-6BF826270A73}"/>
                  </a:ext>
                </a:extLst>
              </p:cNvPr>
              <p:cNvCxnSpPr>
                <a:cxnSpLocks/>
                <a:stCxn id="27" idx="2"/>
                <a:endCxn id="51" idx="1"/>
              </p:cNvCxnSpPr>
              <p:nvPr/>
            </p:nvCxnSpPr>
            <p:spPr>
              <a:xfrm rot="16200000" flipH="1">
                <a:off x="5943601" y="1143001"/>
                <a:ext cx="1524000" cy="12191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A4FF4DD-52D6-45BB-B073-39918DD6C329}"/>
                </a:ext>
              </a:extLst>
            </p:cNvPr>
            <p:cNvGrpSpPr/>
            <p:nvPr/>
          </p:nvGrpSpPr>
          <p:grpSpPr>
            <a:xfrm>
              <a:off x="3352800" y="3429000"/>
              <a:ext cx="2565400" cy="3048000"/>
              <a:chOff x="3352800" y="3429000"/>
              <a:chExt cx="2565400" cy="3048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A7418CF-03E0-4E71-B97D-8BDE97DDBF53}"/>
                  </a:ext>
                </a:extLst>
              </p:cNvPr>
              <p:cNvGrpSpPr/>
              <p:nvPr/>
            </p:nvGrpSpPr>
            <p:grpSpPr>
              <a:xfrm>
                <a:off x="4089400" y="5867400"/>
                <a:ext cx="1828800" cy="609600"/>
                <a:chOff x="3883884" y="442"/>
                <a:chExt cx="2184832" cy="109241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C7F60BA-2FDC-440C-B7BD-348AD45E325B}"/>
                    </a:ext>
                  </a:extLst>
                </p:cNvPr>
                <p:cNvSpPr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FE02209-F894-4D19-990C-3A6C9A9300E4}"/>
                    </a:ext>
                  </a:extLst>
                </p:cNvPr>
                <p:cNvSpPr txBox="1"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Resume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/resume.html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6101737D-CEFA-4D62-B767-3D17AD7B6806}"/>
                  </a:ext>
                </a:extLst>
              </p:cNvPr>
              <p:cNvCxnSpPr>
                <a:cxnSpLocks/>
                <a:stCxn id="30" idx="2"/>
                <a:endCxn id="36" idx="0"/>
              </p:cNvCxnSpPr>
              <p:nvPr/>
            </p:nvCxnSpPr>
            <p:spPr>
              <a:xfrm rot="16200000" flipH="1">
                <a:off x="2959100" y="3822700"/>
                <a:ext cx="2438400" cy="16510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16E50DD-3399-450E-85D6-D2BD3D3FA662}"/>
                </a:ext>
              </a:extLst>
            </p:cNvPr>
            <p:cNvGrpSpPr/>
            <p:nvPr/>
          </p:nvGrpSpPr>
          <p:grpSpPr>
            <a:xfrm>
              <a:off x="6096002" y="990600"/>
              <a:ext cx="5486398" cy="3064320"/>
              <a:chOff x="6096002" y="990600"/>
              <a:chExt cx="5486398" cy="306432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F3F2D54-DCBF-410B-B7E4-FE2E7FEC6E24}"/>
                  </a:ext>
                </a:extLst>
              </p:cNvPr>
              <p:cNvGrpSpPr/>
              <p:nvPr/>
            </p:nvGrpSpPr>
            <p:grpSpPr>
              <a:xfrm>
                <a:off x="9753600" y="3429000"/>
                <a:ext cx="1828800" cy="625920"/>
                <a:chOff x="3078" y="984821"/>
                <a:chExt cx="4452241" cy="222612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E5A8463-117D-40FE-BA06-7FB2E2243C6C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CA490A-0DC5-4948-832D-C65D3F2FB98C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About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</a:t>
                  </a:r>
                  <a:r>
                    <a:rPr lang="en-AU" sz="1050" dirty="0">
                      <a:solidFill>
                        <a:srgbClr val="FFFFFF"/>
                      </a:solidFill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about</a:t>
                  </a: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8" name="Connector: Elbow 107">
                <a:extLst>
                  <a:ext uri="{FF2B5EF4-FFF2-40B4-BE49-F238E27FC236}">
                    <a16:creationId xmlns:a16="http://schemas.microsoft.com/office/drawing/2014/main" id="{0E6E8AB3-4036-4C26-AB75-A52ED78F8146}"/>
                  </a:ext>
                </a:extLst>
              </p:cNvPr>
              <p:cNvCxnSpPr>
                <a:cxnSpLocks/>
                <a:stCxn id="27" idx="2"/>
                <a:endCxn id="97" idx="1"/>
              </p:cNvCxnSpPr>
              <p:nvPr/>
            </p:nvCxnSpPr>
            <p:spPr>
              <a:xfrm rot="16200000" flipH="1">
                <a:off x="6549121" y="537481"/>
                <a:ext cx="2751360" cy="36575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579BC9B7-F9A6-4F5F-B87E-6D4F8516A0A5}"/>
                </a:ext>
              </a:extLst>
            </p:cNvPr>
            <p:cNvCxnSpPr>
              <a:cxnSpLocks/>
              <a:stCxn id="97" idx="2"/>
              <a:endCxn id="36" idx="3"/>
            </p:cNvCxnSpPr>
            <p:nvPr/>
          </p:nvCxnSpPr>
          <p:spPr>
            <a:xfrm rot="5400000">
              <a:off x="7234460" y="2738660"/>
              <a:ext cx="2117280" cy="47498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209CAB66-228F-461F-AFCA-14815875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00306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026" name="Picture 2" descr="A Bitmoji Pic">
            <a:extLst>
              <a:ext uri="{FF2B5EF4-FFF2-40B4-BE49-F238E27FC236}">
                <a16:creationId xmlns:a16="http://schemas.microsoft.com/office/drawing/2014/main" id="{42EE67C0-8914-4953-9B89-6026CB99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2A04C-3150-443E-94AA-59C0CC7C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858" y="1600200"/>
            <a:ext cx="7315200" cy="52104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DC41-40F7-468C-BAC9-BB7C061A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00200"/>
            <a:ext cx="7315200" cy="5210420"/>
          </a:xfr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2209800"/>
            <a:ext cx="4267200" cy="12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16295-D635-493D-AA8D-CB235C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90600"/>
            <a:ext cx="2261286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08" t="39410" r="15773" b="25504"/>
          <a:stretch/>
        </p:blipFill>
        <p:spPr>
          <a:xfrm>
            <a:off x="2438400" y="2524124"/>
            <a:ext cx="1647826" cy="18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AA04-8C2E-4340-B477-9A6B475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 Walkthrough of the Website and its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93195-5C71-4761-AED2-2B5842EB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07462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198</Words>
  <Application>Microsoft Office PowerPoint</Application>
  <PresentationFormat>Widescreen</PresentationFormat>
  <Paragraphs>55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 Presentation Agenda</vt:lpstr>
      <vt:lpstr>Site Map</vt:lpstr>
      <vt:lpstr>Site Map</vt:lpstr>
      <vt:lpstr>Work-in-Progress Portfolio</vt:lpstr>
      <vt:lpstr>WireFrames</vt:lpstr>
      <vt:lpstr>List of Components</vt:lpstr>
      <vt:lpstr>A Walkthrough of the Website and its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22</cp:revision>
  <dcterms:created xsi:type="dcterms:W3CDTF">2021-03-06T23:34:45Z</dcterms:created>
  <dcterms:modified xsi:type="dcterms:W3CDTF">2021-03-09T13:17:36Z</dcterms:modified>
</cp:coreProperties>
</file>